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7"/>
  </p:notesMasterIdLst>
  <p:handoutMasterIdLst>
    <p:handoutMasterId r:id="rId18"/>
  </p:handoutMasterIdLst>
  <p:sldIdLst>
    <p:sldId id="256" r:id="rId5"/>
    <p:sldId id="290" r:id="rId6"/>
    <p:sldId id="295" r:id="rId7"/>
    <p:sldId id="289" r:id="rId8"/>
    <p:sldId id="262" r:id="rId9"/>
    <p:sldId id="270" r:id="rId10"/>
    <p:sldId id="268" r:id="rId11"/>
    <p:sldId id="274" r:id="rId12"/>
    <p:sldId id="273" r:id="rId13"/>
    <p:sldId id="272" r:id="rId14"/>
    <p:sldId id="280" r:id="rId15"/>
    <p:sldId id="279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4608C-3F35-44E7-BC46-A025A2952089}" v="5" dt="2021-05-27T17:18:50.535"/>
    <p1510:client id="{4FE41B9A-E6C4-4B2C-B123-A38B95FA6735}" v="476" dt="2021-05-27T17:43:53.763"/>
    <p1510:client id="{A665EE33-5A89-477E-B026-444E370E983C}" v="5" dt="2021-06-03T10:37:43.140"/>
    <p1510:client id="{B1697712-9215-4F24-B4C7-6BCF617A37A4}" v="9" dt="2021-05-28T10:49:27.438"/>
    <p1510:client id="{D5DE7C34-6069-454C-AB79-277476661A00}" v="38" dt="2021-06-02T14:20:55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85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F1D1E8-AD12-4C81-BBE2-F5CAE5C1D1A4}" type="datetimeFigureOut">
              <a:rPr lang="en-CA" smtClean="0"/>
              <a:t>2021-06-03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C87CA1-468A-4751-A9A7-85D580D9BE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6913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7D67E3-248C-4118-92E9-358DCF39596B}" type="datetimeFigureOut">
              <a:rPr lang="en-CA" smtClean="0"/>
              <a:t>2021-06-03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2AAC8A-4E3F-4034-9BF9-6B3E48035F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313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AAC8A-4E3F-4034-9BF9-6B3E48035FE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085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AAC8A-4E3F-4034-9BF9-6B3E48035FE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7443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AAC8A-4E3F-4034-9BF9-6B3E48035FE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3896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AAC8A-4E3F-4034-9BF9-6B3E48035FE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491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AAC8A-4E3F-4034-9BF9-6B3E48035FE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4897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AAC8A-4E3F-4034-9BF9-6B3E48035FE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502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AAC8A-4E3F-4034-9BF9-6B3E48035FE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159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Practice all zippers (coat, backpack,</a:t>
            </a:r>
            <a:r>
              <a:rPr lang="en-US" baseline="0" dirty="0"/>
              <a:t> lunch box, pants)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When your child gets something new (shoes, jacket) have them practice putting them on, taking them off at home first.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Velcro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AAC8A-4E3F-4034-9BF9-6B3E48035FE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7997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playground is supervised from 7:45.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AAC8A-4E3F-4034-9BF9-6B3E48035FE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876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Looking</a:t>
            </a:r>
            <a:r>
              <a:rPr lang="en-US" baseline="0" dirty="0"/>
              <a:t> out the window is not enough.</a:t>
            </a:r>
          </a:p>
          <a:p>
            <a:r>
              <a:rPr lang="en-US" baseline="0" dirty="0"/>
              <a:t>24 hour written notice needed for a change in drop 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AAC8A-4E3F-4034-9BF9-6B3E48035FE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362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Custody records with directions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AAC8A-4E3F-4034-9BF9-6B3E48035FE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184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Lunches</a:t>
            </a:r>
            <a:r>
              <a:rPr lang="en-US" baseline="0" dirty="0"/>
              <a:t> can not be warmed up.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AAC8A-4E3F-4034-9BF9-6B3E48035FE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341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B90-91D5-451D-8BC2-8B8534B84FC3}" type="datetimeFigureOut">
              <a:rPr lang="en-CA" smtClean="0"/>
              <a:t>2021-06-03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304C-11F9-4C07-997A-1185EB52CBA7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B90-91D5-451D-8BC2-8B8534B84FC3}" type="datetimeFigureOut">
              <a:rPr lang="en-CA" smtClean="0"/>
              <a:t>2021-06-03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304C-11F9-4C07-997A-1185EB52CBA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B90-91D5-451D-8BC2-8B8534B84FC3}" type="datetimeFigureOut">
              <a:rPr lang="en-CA" smtClean="0"/>
              <a:t>2021-06-03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304C-11F9-4C07-997A-1185EB52CBA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B90-91D5-451D-8BC2-8B8534B84FC3}" type="datetimeFigureOut">
              <a:rPr lang="en-CA" smtClean="0"/>
              <a:t>2021-06-03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304C-11F9-4C07-997A-1185EB52CBA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B90-91D5-451D-8BC2-8B8534B84FC3}" type="datetimeFigureOut">
              <a:rPr lang="en-CA" smtClean="0"/>
              <a:t>2021-06-03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304C-11F9-4C07-997A-1185EB52CBA7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B90-91D5-451D-8BC2-8B8534B84FC3}" type="datetimeFigureOut">
              <a:rPr lang="en-CA" smtClean="0"/>
              <a:t>2021-06-03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304C-11F9-4C07-997A-1185EB52CBA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B90-91D5-451D-8BC2-8B8534B84FC3}" type="datetimeFigureOut">
              <a:rPr lang="en-CA" smtClean="0"/>
              <a:t>2021-06-03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304C-11F9-4C07-997A-1185EB52CBA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B90-91D5-451D-8BC2-8B8534B84FC3}" type="datetimeFigureOut">
              <a:rPr lang="en-CA" smtClean="0"/>
              <a:t>2021-06-03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304C-11F9-4C07-997A-1185EB52CBA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B90-91D5-451D-8BC2-8B8534B84FC3}" type="datetimeFigureOut">
              <a:rPr lang="en-CA" smtClean="0"/>
              <a:t>2021-06-03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304C-11F9-4C07-997A-1185EB52CBA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B90-91D5-451D-8BC2-8B8534B84FC3}" type="datetimeFigureOut">
              <a:rPr lang="en-CA" smtClean="0"/>
              <a:t>2021-06-03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304C-11F9-4C07-997A-1185EB52CBA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B90-91D5-451D-8BC2-8B8534B84FC3}" type="datetimeFigureOut">
              <a:rPr lang="en-CA" smtClean="0"/>
              <a:t>2021-06-03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91304C-11F9-4C07-997A-1185EB52CBA7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9C3B90-91D5-451D-8BC2-8B8534B84FC3}" type="datetimeFigureOut">
              <a:rPr lang="en-CA" smtClean="0"/>
              <a:t>2021-06-03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1304C-11F9-4C07-997A-1185EB52CBA7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nmes.nbed.nb.ca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0722" y="1371600"/>
            <a:ext cx="5034325" cy="1828800"/>
          </a:xfrm>
        </p:spPr>
        <p:txBody>
          <a:bodyPr>
            <a:normAutofit fontScale="90000"/>
          </a:bodyPr>
          <a:lstStyle/>
          <a:p>
            <a:r>
              <a:rPr lang="en-CA" dirty="0"/>
              <a:t>Kindergarten Orientation  </a:t>
            </a:r>
            <a:br>
              <a:rPr lang="en-CA" dirty="0"/>
            </a:br>
            <a:r>
              <a:rPr lang="en-CA" dirty="0"/>
              <a:t>June, 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WELCOME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3356992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GNMES</a:t>
            </a:r>
          </a:p>
          <a:p>
            <a:r>
              <a:rPr lang="en-CA" sz="3600" b="1" dirty="0"/>
              <a:t>Finding our greatness together!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230711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39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What to expect in the first week: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22" y="2636912"/>
            <a:ext cx="8229600" cy="4389120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en-CA" dirty="0"/>
              <a:t>Staggered entry is at 9-11 or 12:30-2:30 on Tuesday or Wednesday. (only one time and day for each child)</a:t>
            </a:r>
          </a:p>
          <a:p>
            <a:r>
              <a:rPr lang="en-CA" dirty="0"/>
              <a:t>You will be contacted late June with your staggered entry time and day.</a:t>
            </a:r>
          </a:p>
          <a:p>
            <a:r>
              <a:rPr lang="en-CA" dirty="0"/>
              <a:t>Thursday is a full day for all students. </a:t>
            </a:r>
          </a:p>
          <a:p>
            <a:r>
              <a:rPr lang="en-CA" dirty="0">
                <a:ea typeface="+mn-lt"/>
                <a:cs typeface="+mn-lt"/>
              </a:rPr>
              <a:t>Meet the teacher is yet to be determined. </a:t>
            </a:r>
            <a:endParaRPr lang="en-CA" dirty="0"/>
          </a:p>
          <a:p>
            <a:r>
              <a:rPr lang="en-CA" dirty="0">
                <a:ea typeface="+mn-lt"/>
                <a:cs typeface="+mn-lt"/>
              </a:rPr>
              <a:t>We will follow covid protocols as directed by Public Health in August.</a:t>
            </a:r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5238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School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en-CA" dirty="0">
                <a:hlinkClick r:id="rId3"/>
              </a:rPr>
              <a:t>http://gnmes.nbed.nb.ca/</a:t>
            </a:r>
            <a:endParaRPr lang="en-CA" dirty="0"/>
          </a:p>
          <a:p>
            <a:r>
              <a:rPr lang="en-CA" dirty="0"/>
              <a:t>Gibson-Neill Home and School Facebook page</a:t>
            </a:r>
          </a:p>
          <a:p>
            <a:r>
              <a:rPr lang="en-CA" dirty="0"/>
              <a:t>Twitter  feed  @GNMES_News</a:t>
            </a:r>
          </a:p>
          <a:p>
            <a:endParaRPr lang="en-CA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8746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/>
              <a:t>Thank you for viewing this </a:t>
            </a:r>
            <a:r>
              <a:rPr lang="en-CA" dirty="0" err="1"/>
              <a:t>Powerpoint</a:t>
            </a:r>
            <a:r>
              <a:rPr lang="en-CA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algn="ctr"/>
            <a:r>
              <a:rPr lang="en-CA" sz="3200" dirty="0"/>
              <a:t>We look forward to seeing your children in September.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50" y="3573016"/>
            <a:ext cx="3597299" cy="239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95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33" r="-321" b="25722"/>
          <a:stretch/>
        </p:blipFill>
        <p:spPr>
          <a:xfrm>
            <a:off x="1475656" y="1412776"/>
            <a:ext cx="658928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55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05800" cy="1143000"/>
          </a:xfrm>
        </p:spPr>
        <p:txBody>
          <a:bodyPr/>
          <a:lstStyle/>
          <a:p>
            <a:pPr algn="ctr"/>
            <a:r>
              <a:rPr lang="en-US" dirty="0"/>
              <a:t>GNMES CREED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3608" y="1331640"/>
            <a:ext cx="7344816" cy="54476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000" dirty="0"/>
              <a:t>I am responsible.</a:t>
            </a:r>
            <a:br>
              <a:rPr lang="en-US" sz="4000" dirty="0"/>
            </a:br>
            <a:r>
              <a:rPr lang="en-US" dirty="0"/>
              <a:t>I look after my belongings, my school materials, myself and my learning.</a:t>
            </a:r>
            <a:br>
              <a:rPr lang="en-US" dirty="0"/>
            </a:br>
            <a:r>
              <a:rPr lang="en-US" sz="4000" dirty="0"/>
              <a:t>I  am respectful.</a:t>
            </a:r>
            <a:br>
              <a:rPr lang="en-US" sz="2000" dirty="0"/>
            </a:br>
            <a:r>
              <a:rPr lang="en-US" dirty="0"/>
              <a:t>I value others, my school and myself.</a:t>
            </a:r>
            <a:br>
              <a:rPr lang="en-US" sz="2000" dirty="0"/>
            </a:br>
            <a:r>
              <a:rPr lang="en-US" sz="4000" dirty="0"/>
              <a:t>I am safe.</a:t>
            </a:r>
            <a:br>
              <a:rPr lang="en-US" sz="2000" dirty="0"/>
            </a:br>
            <a:r>
              <a:rPr lang="en-US" dirty="0"/>
              <a:t>I think about the safety of others and myself.</a:t>
            </a:r>
            <a:br>
              <a:rPr lang="en-US" sz="2000" dirty="0"/>
            </a:br>
            <a:r>
              <a:rPr lang="en-US" sz="4000" dirty="0"/>
              <a:t>I am kind.</a:t>
            </a:r>
            <a:br>
              <a:rPr lang="en-US" sz="2000" dirty="0"/>
            </a:br>
            <a:r>
              <a:rPr lang="en-US" dirty="0"/>
              <a:t>I show that I care with my actions and my words.</a:t>
            </a:r>
            <a:br>
              <a:rPr lang="en-US" sz="2000" dirty="0"/>
            </a:br>
            <a:r>
              <a:rPr lang="en-US" sz="4000" dirty="0"/>
              <a:t>I am resilient.</a:t>
            </a:r>
            <a:br>
              <a:rPr lang="en-US" sz="2000" dirty="0"/>
            </a:br>
            <a:r>
              <a:rPr lang="en-US" dirty="0"/>
              <a:t>I persevere with a positive attitude.</a:t>
            </a:r>
            <a:br>
              <a:rPr lang="en-US" sz="2000" dirty="0"/>
            </a:br>
            <a:r>
              <a:rPr lang="en-US" sz="4000" dirty="0"/>
              <a:t>This is how I find my greatness!</a:t>
            </a:r>
            <a:br>
              <a:rPr lang="en-US" sz="2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6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 can…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/>
              <a:t>  </a:t>
            </a:r>
            <a:endParaRPr lang="en-CA" dirty="0"/>
          </a:p>
        </p:txBody>
      </p:sp>
      <p:pic>
        <p:nvPicPr>
          <p:cNvPr id="5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010" y="1920240"/>
            <a:ext cx="784479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7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 vert="horz" lIns="0" tIns="45720" rIns="0" bIns="0" anchor="b">
            <a:noAutofit/>
          </a:bodyPr>
          <a:lstStyle/>
          <a:p>
            <a:r>
              <a:rPr lang="en-CA" sz="4400"/>
              <a:t>A checklist to do with your child. 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911824"/>
          </a:xfrm>
        </p:spPr>
        <p:txBody>
          <a:bodyPr vert="horz" lIns="91440" tIns="45720" rIns="91440" bIns="4572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CA" b="1" dirty="0"/>
              <a:t>Independent  </a:t>
            </a:r>
            <a:r>
              <a:rPr lang="en-CA" b="1" i="1" dirty="0"/>
              <a:t>I Can  </a:t>
            </a:r>
            <a:r>
              <a:rPr lang="en-CA" b="1" dirty="0"/>
              <a:t>skills:</a:t>
            </a:r>
          </a:p>
          <a:p>
            <a:pPr marL="525780" indent="-457200"/>
            <a:r>
              <a:rPr lang="en-CA" dirty="0"/>
              <a:t>I can  put on my own Velcro shoes.  (no laces please)</a:t>
            </a:r>
          </a:p>
          <a:p>
            <a:pPr marL="525780" indent="-457200"/>
            <a:r>
              <a:rPr lang="en-CA" dirty="0"/>
              <a:t>I can do my own zippers, buttons, and snaps. </a:t>
            </a:r>
          </a:p>
          <a:p>
            <a:pPr marL="525780" indent="-457200"/>
            <a:r>
              <a:rPr lang="en-CA" dirty="0"/>
              <a:t>I can do my own wiping, pulling up pants, washing hands after using the toilet. </a:t>
            </a:r>
          </a:p>
          <a:p>
            <a:pPr marL="525780" indent="-457200"/>
            <a:r>
              <a:rPr lang="en-CA" dirty="0"/>
              <a:t>I can open my snacks.</a:t>
            </a:r>
          </a:p>
          <a:p>
            <a:pPr marL="525780" indent="-457200"/>
            <a:r>
              <a:rPr lang="en-CA" dirty="0"/>
              <a:t>I can recognize my name on my belongings.</a:t>
            </a:r>
          </a:p>
          <a:p>
            <a:pPr marL="525780" indent="-457200"/>
            <a:r>
              <a:rPr lang="en-CA" dirty="0"/>
              <a:t>I can recognize my first and last names when printed.</a:t>
            </a:r>
          </a:p>
          <a:p>
            <a:pPr marL="525780" indent="-457200"/>
            <a:r>
              <a:rPr lang="en-CA" dirty="0"/>
              <a:t>I can say my phone number.</a:t>
            </a:r>
          </a:p>
          <a:p>
            <a:pPr marL="525780" indent="-457200"/>
            <a:r>
              <a:rPr lang="en-CA" dirty="0"/>
              <a:t>I can print my name. </a:t>
            </a:r>
          </a:p>
          <a:p>
            <a:pPr marL="68580" indent="0">
              <a:buNone/>
            </a:pPr>
            <a:endParaRPr lang="en-CA" dirty="0"/>
          </a:p>
          <a:p>
            <a:pPr marL="68580" indent="0">
              <a:buNone/>
            </a:pPr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Feeling independent is empowering for kindergarten students. Please help them be successful by practicing all of these </a:t>
            </a:r>
            <a:r>
              <a:rPr lang="en-CA" sz="2800" i="1" dirty="0">
                <a:solidFill>
                  <a:schemeClr val="accent1">
                    <a:lumMod val="75000"/>
                  </a:schemeClr>
                </a:solidFill>
              </a:rPr>
              <a:t>I Can </a:t>
            </a:r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skills. 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CA" dirty="0"/>
          </a:p>
          <a:p>
            <a:pPr marL="6858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1211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Safe Arrival and Dismissal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0261"/>
            <a:ext cx="8507288" cy="4320480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CA" dirty="0"/>
              <a:t>Safe Arrival Routines</a:t>
            </a:r>
          </a:p>
          <a:p>
            <a:r>
              <a:rPr lang="en-CA" dirty="0"/>
              <a:t>Students arrive on the bus or in the drop off area outside.</a:t>
            </a:r>
          </a:p>
          <a:p>
            <a:r>
              <a:rPr lang="en-CA" dirty="0"/>
              <a:t>Call the school if your child will be absent.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Dismissal Routines</a:t>
            </a:r>
          </a:p>
          <a:p>
            <a:r>
              <a:rPr lang="en-CA" dirty="0"/>
              <a:t>All students walk outside with their teacher.</a:t>
            </a:r>
          </a:p>
          <a:p>
            <a:r>
              <a:rPr lang="en-CA" dirty="0"/>
              <a:t>Parent pick-up at dismissal time is at the front of the school.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2601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Transportation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en-CA" dirty="0"/>
              <a:t>Kiss and Go drop off is marked by pylons.</a:t>
            </a:r>
          </a:p>
          <a:p>
            <a:r>
              <a:rPr lang="en-CA" dirty="0"/>
              <a:t>Bus students – An adult must meet their child at the bus stop, or the driver will return the child to school.</a:t>
            </a:r>
          </a:p>
          <a:p>
            <a:r>
              <a:rPr lang="en-CA" dirty="0"/>
              <a:t>Only one primary and one alternate drop off after school.  It helps your child if you are consistent in their after-school plans. </a:t>
            </a:r>
          </a:p>
          <a:p>
            <a:r>
              <a:rPr lang="en-CA" dirty="0"/>
              <a:t>Important to know their address and phone number.</a:t>
            </a:r>
          </a:p>
          <a:p>
            <a:r>
              <a:rPr lang="en-CA" dirty="0"/>
              <a:t>Wednesday is a half day dismissal.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729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Personal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CA" b="1" dirty="0"/>
              <a:t>It is very important that all records are kept updated at the school.  Tell your child's teacher or call the school if there are updates to any of the following:</a:t>
            </a:r>
          </a:p>
          <a:p>
            <a:r>
              <a:rPr lang="en-CA" b="1" dirty="0"/>
              <a:t>Contact information and  phone numbers</a:t>
            </a:r>
          </a:p>
          <a:p>
            <a:r>
              <a:rPr lang="en-CA" b="1" dirty="0"/>
              <a:t>Immunization records</a:t>
            </a:r>
          </a:p>
          <a:p>
            <a:r>
              <a:rPr lang="en-CA" b="1" dirty="0"/>
              <a:t>Legal documentation (custody agreements, medical information)</a:t>
            </a:r>
          </a:p>
          <a:p>
            <a:pPr marL="0" indent="0">
              <a:buNone/>
            </a:pPr>
            <a:endParaRPr lang="en-CA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8133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0" anchor="b">
            <a:normAutofit fontScale="90000"/>
          </a:bodyPr>
          <a:lstStyle/>
          <a:p>
            <a:r>
              <a:rPr lang="en-CA" dirty="0"/>
              <a:t>What do your children need on their first day of school?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en-CA" dirty="0"/>
              <a:t>Supply fees  $50.00 - please pay through </a:t>
            </a:r>
            <a:r>
              <a:rPr lang="en-CA" i="1" dirty="0"/>
              <a:t>School Cash Online (link is on our school website)</a:t>
            </a:r>
          </a:p>
          <a:p>
            <a:r>
              <a:rPr lang="en-CA" dirty="0"/>
              <a:t>All belongings need to be labeled</a:t>
            </a:r>
          </a:p>
          <a:p>
            <a:r>
              <a:rPr lang="en-CA" dirty="0"/>
              <a:t>Large, sturdy backpack that your child can independently zip and pack</a:t>
            </a:r>
          </a:p>
          <a:p>
            <a:r>
              <a:rPr lang="en-CA" dirty="0"/>
              <a:t>Indoor and outdoor footwear</a:t>
            </a:r>
          </a:p>
          <a:p>
            <a:r>
              <a:rPr lang="en-CA" dirty="0"/>
              <a:t>Change of clothes to be kept at school</a:t>
            </a:r>
          </a:p>
          <a:p>
            <a:r>
              <a:rPr lang="en-CA" dirty="0"/>
              <a:t>Snack  and lunch</a:t>
            </a:r>
          </a:p>
          <a:p>
            <a:r>
              <a:rPr lang="en-CA" dirty="0"/>
              <a:t>Water bottle 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9784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F084766FC738CF4CB5FCEBB26547478A" ma:contentTypeVersion="9" ma:contentTypeDescription="" ma:contentTypeScope="" ma:versionID="970a0f0e2168b71b736a896819dbb9ec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827ddb165f4c77df083115519c946346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nillable="true" ma:displayName="Document Form" ma:default="No" ma:description="Is this a form?" ma:format="Dropdown" ma:internalName="DocumentForm" ma:readOnly="false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ies xmlns="1e050540-abf7-4cd0-9094-0488f67136b7">Misc</DocumentCategories>
    <PublishingExpirationDate xmlns="http://schemas.microsoft.com/sharepoint/v3" xsi:nil="true"/>
    <DocumentForm xmlns="1e050540-abf7-4cd0-9094-0488f67136b7">No</DocumentForm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BA1F701-07D4-49EA-9405-67941957D3A9}"/>
</file>

<file path=customXml/itemProps2.xml><?xml version="1.0" encoding="utf-8"?>
<ds:datastoreItem xmlns:ds="http://schemas.openxmlformats.org/officeDocument/2006/customXml" ds:itemID="{8E3423EF-1CA7-4CF5-91A2-18B5FF067499}"/>
</file>

<file path=customXml/itemProps3.xml><?xml version="1.0" encoding="utf-8"?>
<ds:datastoreItem xmlns:ds="http://schemas.openxmlformats.org/officeDocument/2006/customXml" ds:itemID="{B10DACC8-2978-45E1-9F48-2F162A66576A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3409</TotalTime>
  <Words>677</Words>
  <Application>Microsoft Office PowerPoint</Application>
  <PresentationFormat>On-screen Show (4:3)</PresentationFormat>
  <Paragraphs>80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Constantia</vt:lpstr>
      <vt:lpstr>Wingdings 2</vt:lpstr>
      <vt:lpstr>Flow</vt:lpstr>
      <vt:lpstr>Kindergarten Orientation   June, 2021</vt:lpstr>
      <vt:lpstr>PowerPoint Presentation</vt:lpstr>
      <vt:lpstr>GNMES CREED</vt:lpstr>
      <vt:lpstr>I can…</vt:lpstr>
      <vt:lpstr>A checklist to do with your child.  </vt:lpstr>
      <vt:lpstr>Safe Arrival and Dismissal</vt:lpstr>
      <vt:lpstr>Transportation</vt:lpstr>
      <vt:lpstr>Personal records</vt:lpstr>
      <vt:lpstr>What do your children need on their first day of school? </vt:lpstr>
      <vt:lpstr>What to expect in the first week:</vt:lpstr>
      <vt:lpstr>School Website</vt:lpstr>
      <vt:lpstr>Thank you for viewing this Powerpoint.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Kindergarten Orientation  May 14</dc:title>
  <dc:creator>Norton-Graham, Sherry     (ASD-W)</dc:creator>
  <cp:lastModifiedBy>Holt, Julie (ASD-W)</cp:lastModifiedBy>
  <cp:revision>201</cp:revision>
  <cp:lastPrinted>2019-06-12T15:11:34Z</cp:lastPrinted>
  <dcterms:created xsi:type="dcterms:W3CDTF">2014-05-13T12:51:27Z</dcterms:created>
  <dcterms:modified xsi:type="dcterms:W3CDTF">2021-06-03T10:37:43Z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0x010100F2A1E1E4D320C749A22EC3F91FD053D600F084766FC738CF4CB5FCEBB26547478A</vt:lpwstr>
  </property>
</Properties>
</file>